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1"/>
  </p:notesMasterIdLst>
  <p:sldIdLst>
    <p:sldId id="256" r:id="rId2"/>
    <p:sldId id="257" r:id="rId3"/>
    <p:sldId id="259" r:id="rId4"/>
    <p:sldId id="297" r:id="rId5"/>
    <p:sldId id="299" r:id="rId6"/>
    <p:sldId id="298" r:id="rId7"/>
    <p:sldId id="302" r:id="rId8"/>
    <p:sldId id="300" r:id="rId9"/>
    <p:sldId id="303" r:id="rId10"/>
    <p:sldId id="304" r:id="rId11"/>
    <p:sldId id="301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</p:sldIdLst>
  <p:sldSz cx="9144000" cy="5143500" type="screen16x9"/>
  <p:notesSz cx="6858000" cy="9144000"/>
  <p:embeddedFontLst>
    <p:embeddedFont>
      <p:font typeface="Livvic Light" charset="0"/>
      <p:regular r:id="rId22"/>
      <p:bold r:id="rId23"/>
      <p:italic r:id="rId24"/>
      <p:boldItalic r:id="rId25"/>
    </p:embeddedFont>
    <p:embeddedFont>
      <p:font typeface="Livvic Medium" charset="0"/>
      <p:regular r:id="rId26"/>
      <p:bold r:id="rId27"/>
      <p:italic r:id="rId28"/>
      <p:boldItalic r:id="rId29"/>
    </p:embeddedFont>
    <p:embeddedFont>
      <p:font typeface="Redressed" charset="0"/>
      <p:regular r:id="rId30"/>
    </p:embeddedFont>
    <p:embeddedFont>
      <p:font typeface="Livvic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FAFACC0-E4BF-40E9-9B2B-0BC48BD428B3}">
  <a:tblStyle styleId="{5FAFACC0-E4BF-40E9-9B2B-0BC48BD428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9" d="100"/>
          <a:sy n="99" d="100"/>
        </p:scale>
        <p:origin x="-546" y="-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6913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rgbClr val="4824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13325" y="1094051"/>
            <a:ext cx="7731000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Livvic Medium"/>
              <a:buAutoNum type="arabicPeriod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9" r:id="rId6"/>
    <p:sldLayoutId id="2147483668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3077650" y="352915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HISTÓRIA E GEOGRAFIA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ctrTitle"/>
          </p:nvPr>
        </p:nvSpPr>
        <p:spPr>
          <a:xfrm>
            <a:off x="1923750" y="109155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dirty="0" smtClean="0"/>
              <a:t>REVISÃO</a:t>
            </a:r>
            <a:br>
              <a:rPr lang="pt-BR" sz="5200" dirty="0" smtClean="0"/>
            </a:br>
            <a:endParaRPr sz="5200" dirty="0"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5275" y="3528900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64923" y="-513250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6"/>
          <p:cNvGrpSpPr/>
          <p:nvPr/>
        </p:nvGrpSpPr>
        <p:grpSpPr>
          <a:xfrm>
            <a:off x="3444291" y="3308807"/>
            <a:ext cx="2255901" cy="69575"/>
            <a:chOff x="446800" y="1721825"/>
            <a:chExt cx="259025" cy="18325"/>
          </a:xfrm>
        </p:grpSpPr>
        <p:sp>
          <p:nvSpPr>
            <p:cNvPr id="120" name="Google Shape;120;p26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" name="Google Shape;122;p26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476500" y="3528900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881224" y="-448266"/>
            <a:ext cx="2255899" cy="295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Como a população aumentou, fizeram divisão de tarefas: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Construtores: </a:t>
            </a:r>
            <a:r>
              <a:rPr lang="pt-BR" sz="24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pessoas que construíam casas, pontes, templos e canais de água.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2400" dirty="0" smtClean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 smtClean="0">
                <a:latin typeface="Livvic"/>
                <a:ea typeface="Livvic"/>
                <a:cs typeface="Livvic"/>
                <a:sym typeface="Livvic"/>
              </a:rPr>
              <a:t>Artesãos: </a:t>
            </a:r>
            <a:r>
              <a:rPr lang="pt-BR" sz="2400" dirty="0" smtClean="0">
                <a:latin typeface="Livvic"/>
                <a:ea typeface="Livvic"/>
                <a:cs typeface="Livvic"/>
                <a:sym typeface="Livvic"/>
              </a:rPr>
              <a:t>pessoas que produziam cerâmica, tecidos, roupas e sandálias.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93238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539552" y="771550"/>
            <a:ext cx="3814659" cy="3744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	Eles começaram a produzir muitas coisas e resolveram utilizar oque sobrava para fazer trocas.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2400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 smtClean="0">
                <a:latin typeface="Livvic"/>
                <a:ea typeface="Livvic"/>
                <a:cs typeface="Livvic"/>
                <a:sym typeface="Livvic"/>
              </a:rPr>
              <a:t>A troca de produtos era um tipo de atividade na vida em comunidade e deu origem as </a:t>
            </a:r>
            <a:r>
              <a:rPr lang="pt-BR" sz="2400" b="1" dirty="0" smtClean="0">
                <a:latin typeface="Livvic"/>
                <a:ea typeface="Livvic"/>
                <a:cs typeface="Livvic"/>
                <a:sym typeface="Livvic"/>
              </a:rPr>
              <a:t>trocas comerciais.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1" t="47237" r="40596" b="19211"/>
          <a:stretch/>
        </p:blipFill>
        <p:spPr bwMode="auto">
          <a:xfrm>
            <a:off x="4572000" y="987574"/>
            <a:ext cx="4304433" cy="2828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87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5182811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 </a:t>
            </a:r>
            <a:r>
              <a:rPr lang="pt-BR" sz="30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polução</a:t>
            </a:r>
            <a:r>
              <a:rPr lang="pt-BR" sz="30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foi aumentando, ou seja o conjunto de pessoas que habitam um determinado território.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000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Grupos de pessoas de </a:t>
            </a:r>
            <a:r>
              <a:rPr lang="pt-BR" sz="30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etnias </a:t>
            </a:r>
            <a:r>
              <a:rPr lang="pt-BR" sz="30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diferentes, compõem a população brasileira nos dias de hoje.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" name="Picture 2" descr="Raça e etnia: entenda o que é cada conceito e suas diferenç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80" y="915566"/>
            <a:ext cx="3077888" cy="327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61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83568" y="1203598"/>
            <a:ext cx="7775099" cy="2376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Com o aumento da população foi necessário identificar oque elas precisam e assim surgiu o IBGE.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70106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OCIOLOGIA: Brasil, IBGE, IDH, Formação da sociedade Brasilei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5486"/>
            <a:ext cx="7416824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6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1560" y="627534"/>
            <a:ext cx="7848872" cy="3888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 IBGE realiza, a cada 10 anos uma pesquisa chamada </a:t>
            </a:r>
            <a:r>
              <a:rPr lang="pt-BR" sz="36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censo demog</a:t>
            </a:r>
            <a:r>
              <a:rPr lang="pt-BR" sz="3600" b="1" dirty="0" smtClean="0">
                <a:latin typeface="Livvic"/>
                <a:ea typeface="Livvic"/>
                <a:cs typeface="Livvic"/>
                <a:sym typeface="Livvic"/>
              </a:rPr>
              <a:t>ráfico.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b="1" dirty="0" smtClean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Esse censo </a:t>
            </a:r>
            <a:r>
              <a:rPr lang="pt-BR" sz="36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indica dados sobre idade, gênero, etnia, escolaridade, emprego, atividades de lazer,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75469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83568" y="1203598"/>
            <a:ext cx="7775099" cy="2376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3" t="48422" r="30462" b="9999"/>
          <a:stretch/>
        </p:blipFill>
        <p:spPr bwMode="auto">
          <a:xfrm>
            <a:off x="467544" y="195486"/>
            <a:ext cx="7488832" cy="432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tângulo 7"/>
          <p:cNvSpPr/>
          <p:nvPr/>
        </p:nvSpPr>
        <p:spPr>
          <a:xfrm>
            <a:off x="6012160" y="1275606"/>
            <a:ext cx="1800200" cy="2880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220072" y="1563638"/>
            <a:ext cx="720080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508104" y="1851670"/>
            <a:ext cx="720080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5220072" y="2211710"/>
            <a:ext cx="2016224" cy="2880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1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7"/>
          <p:cNvSpPr txBox="1">
            <a:spLocks noGrp="1"/>
          </p:cNvSpPr>
          <p:nvPr>
            <p:ph type="body" idx="1"/>
          </p:nvPr>
        </p:nvSpPr>
        <p:spPr>
          <a:xfrm>
            <a:off x="251520" y="1563638"/>
            <a:ext cx="3528392" cy="129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Brasil um país populoso, mas pouco povoado.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b="1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dirty="0" smtClean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994" y="267494"/>
            <a:ext cx="4819264" cy="457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21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omem Das Cavernas Dois Para Pensar E Sem Corte O Homem Pré-histórico  Espera O Homem Antigo Pensa Ilustração do Vetor - Ilustração de caveira,  pele: 1523983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1510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8;p27"/>
          <p:cNvSpPr txBox="1">
            <a:spLocks noGrp="1"/>
          </p:cNvSpPr>
          <p:nvPr>
            <p:ph type="body" idx="1"/>
          </p:nvPr>
        </p:nvSpPr>
        <p:spPr>
          <a:xfrm>
            <a:off x="4211960" y="1635646"/>
            <a:ext cx="4176464" cy="3240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Estude para não ficar com dúvidas igual nosso amiguinho.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2400" b="1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b="1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dirty="0" smtClean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9021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u acredito em você, poesia By Rozilda Euzebio Cos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1510"/>
            <a:ext cx="4320480" cy="408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6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Os SERES HUMANOS mais antigos </a:t>
            </a:r>
            <a:r>
              <a:rPr lang="pt-BR" sz="3600" dirty="0" err="1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obtiam</a:t>
            </a:r>
            <a:r>
              <a:rPr lang="pt-BR" sz="36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alimentos por meio CAÇA, da COLETA e da colheita de FRUTOS E RAÍZES.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dirty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 smtClean="0">
                <a:latin typeface="Livvic"/>
                <a:ea typeface="Livvic"/>
                <a:cs typeface="Livvic"/>
                <a:sym typeface="Livvic"/>
              </a:rPr>
              <a:t>Quando os alimentos se esgotavam oque eles faziam?</a:t>
            </a:r>
            <a:endParaRPr sz="36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NÔMADES</a:t>
            </a:r>
            <a:endParaRPr dirty="0"/>
          </a:p>
        </p:txBody>
      </p:sp>
      <p:grpSp>
        <p:nvGrpSpPr>
          <p:cNvPr id="149" name="Google Shape;149;p29"/>
          <p:cNvGrpSpPr/>
          <p:nvPr/>
        </p:nvGrpSpPr>
        <p:grpSpPr>
          <a:xfrm>
            <a:off x="1601858" y="912909"/>
            <a:ext cx="5950469" cy="2007963"/>
            <a:chOff x="3013175" y="4489825"/>
            <a:chExt cx="1829000" cy="982850"/>
          </a:xfrm>
        </p:grpSpPr>
        <p:sp>
          <p:nvSpPr>
            <p:cNvPr id="150" name="Google Shape;150;p29"/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9"/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9"/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9"/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9"/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9"/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9"/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9"/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9"/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rgbClr val="48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pt-BR" sz="2400" dirty="0" smtClean="0">
                <a:latin typeface="Livvic"/>
                <a:ea typeface="Livvic"/>
                <a:cs typeface="Livvic"/>
                <a:sym typeface="Livvic"/>
              </a:rPr>
              <a:t>Permaneciam nos acampamentos enquanto haviam alimentos.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endParaRPr lang="pt-BR" sz="24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pt-BR" sz="2400" dirty="0" smtClean="0">
                <a:latin typeface="Livvic"/>
                <a:ea typeface="Livvic"/>
                <a:cs typeface="Livvic"/>
                <a:sym typeface="Livvic"/>
              </a:rPr>
              <a:t> Mudavam de lugar muitas vezes.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endParaRPr lang="pt-BR" sz="2400" dirty="0" smtClean="0">
              <a:latin typeface="Livvic"/>
              <a:ea typeface="Livvic"/>
              <a:cs typeface="Livvic"/>
              <a:sym typeface="Livvic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pt-BR" sz="2400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Não domesticavam animais e nem plantavam.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endParaRPr lang="pt-BR" sz="2400" dirty="0">
              <a:latin typeface="Livvic"/>
              <a:ea typeface="Livvic"/>
              <a:cs typeface="Livvic"/>
              <a:sym typeface="Livvic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pt-BR" sz="2400" dirty="0" smtClean="0">
                <a:latin typeface="Livvic"/>
                <a:ea typeface="Livvic"/>
                <a:cs typeface="Livvic"/>
                <a:sym typeface="Livvic"/>
              </a:rPr>
              <a:t>O grupo era formado por poucas pessoas.</a:t>
            </a:r>
            <a:endParaRPr sz="24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200470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Habitações nômades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dirty="0">
              <a:latin typeface="Livvic"/>
              <a:ea typeface="Livvic"/>
              <a:cs typeface="Livvic"/>
              <a:sym typeface="Livvic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pt-BR" sz="24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Eram simples e temporárias.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endParaRPr lang="pt-BR" sz="2400" b="1" dirty="0" smtClean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pt-BR" sz="2400" b="1" dirty="0" smtClean="0">
                <a:latin typeface="Livvic"/>
                <a:ea typeface="Livvic"/>
                <a:cs typeface="Livvic"/>
                <a:sym typeface="Livvic"/>
              </a:rPr>
              <a:t>Feitas com materiais encontrados próximos aos acampamentos.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endParaRPr lang="pt-BR" sz="2400" b="1" dirty="0" smtClean="0">
              <a:latin typeface="Livvic"/>
              <a:ea typeface="Livvic"/>
              <a:cs typeface="Livvic"/>
              <a:sym typeface="Livvic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pt-BR" sz="2400" b="1" dirty="0" smtClean="0">
                <a:latin typeface="Livvic"/>
                <a:ea typeface="Livvic"/>
                <a:cs typeface="Livvic"/>
                <a:sym typeface="Livvic"/>
              </a:rPr>
              <a:t>Não carregavam muitos pertences.</a:t>
            </a:r>
            <a:endParaRPr lang="pt-BR" sz="2400" b="1" dirty="0" smtClean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054" name="Picture 6" descr="Como Surgiram as Moradias - Escola Ki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7" y="2859782"/>
            <a:ext cx="2062034" cy="19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6" t="51553" r="55491" b="25855"/>
          <a:stretch/>
        </p:blipFill>
        <p:spPr bwMode="auto">
          <a:xfrm>
            <a:off x="332324" y="771550"/>
            <a:ext cx="5356367" cy="363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Educação Ambiental timeline | Timetoast timeli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347614"/>
            <a:ext cx="3500982" cy="26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b="1" dirty="0" smtClean="0">
                <a:latin typeface="Livvic"/>
                <a:ea typeface="Livvic"/>
                <a:cs typeface="Livvic"/>
                <a:sym typeface="Livvic"/>
              </a:rPr>
              <a:t>Domesticação de animais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24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 smtClean="0">
                <a:latin typeface="Livvic"/>
                <a:ea typeface="Livvic"/>
                <a:cs typeface="Livvic"/>
                <a:sym typeface="Livvic"/>
              </a:rPr>
              <a:t>Bois e dromedários </a:t>
            </a:r>
            <a:r>
              <a:rPr lang="pt-BR" sz="2400" dirty="0" smtClean="0">
                <a:latin typeface="Livvic"/>
                <a:ea typeface="Livvic"/>
                <a:cs typeface="Livvic"/>
                <a:sym typeface="Livvic"/>
              </a:rPr>
              <a:t>serviam para carregar objetos.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24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 smtClean="0">
                <a:latin typeface="Livvic"/>
                <a:ea typeface="Livvic"/>
                <a:cs typeface="Livvic"/>
                <a:sym typeface="Livvic"/>
              </a:rPr>
              <a:t>Bois e vacas </a:t>
            </a:r>
            <a:r>
              <a:rPr lang="pt-BR" sz="2400" dirty="0" smtClean="0">
                <a:latin typeface="Livvic"/>
                <a:ea typeface="Livvic"/>
                <a:cs typeface="Livvic"/>
                <a:sym typeface="Livvic"/>
              </a:rPr>
              <a:t>serviam para o consumo de carne e leite.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24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 smtClean="0">
                <a:latin typeface="Livvic"/>
                <a:ea typeface="Livvic"/>
                <a:cs typeface="Livvic"/>
                <a:sym typeface="Livvic"/>
              </a:rPr>
              <a:t>As cabras e as ovelhas</a:t>
            </a:r>
            <a:r>
              <a:rPr lang="pt-BR" sz="2400" dirty="0" smtClean="0">
                <a:latin typeface="Livvic"/>
                <a:ea typeface="Livvic"/>
                <a:cs typeface="Livvic"/>
                <a:sym typeface="Livvic"/>
              </a:rPr>
              <a:t>, além de usarem para obter leite e carne, utilizavam a lã para confecção de vestimentas.</a:t>
            </a:r>
            <a:endParaRPr sz="24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932384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6" t="50000" r="28532" b="9933"/>
          <a:stretch/>
        </p:blipFill>
        <p:spPr bwMode="auto">
          <a:xfrm>
            <a:off x="683568" y="483518"/>
            <a:ext cx="7770934" cy="405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8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613325" y="411510"/>
            <a:ext cx="7731000" cy="4328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Sedentários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3600" dirty="0">
              <a:latin typeface="Livvic"/>
              <a:ea typeface="Livvic"/>
              <a:cs typeface="Livvic"/>
              <a:sym typeface="Livvic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pt-BR" sz="24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Tinham moradia fixa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endParaRPr lang="pt-BR" sz="2400" b="1" dirty="0" smtClean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pt-BR" sz="2400" b="1" dirty="0" smtClean="0">
                <a:latin typeface="Livvic"/>
                <a:ea typeface="Livvic"/>
                <a:cs typeface="Livvic"/>
                <a:sym typeface="Livvic"/>
              </a:rPr>
              <a:t>Viviam em grande quantidade de pessoas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endParaRPr lang="pt-BR" sz="2400" b="1" dirty="0" smtClean="0">
              <a:latin typeface="Livvic"/>
              <a:ea typeface="Livvic"/>
              <a:cs typeface="Livvic"/>
              <a:sym typeface="Livvic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pt-BR" sz="2400" b="1" dirty="0" smtClean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Praticavam a agricultura ( plantavam e criavam animais)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932384045"/>
      </p:ext>
    </p:extLst>
  </p:cSld>
  <p:clrMapOvr>
    <a:masterClrMapping/>
  </p:clrMapOvr>
</p:sld>
</file>

<file path=ppt/theme/theme1.xml><?xml version="1.0" encoding="utf-8"?>
<a:theme xmlns:a="http://schemas.openxmlformats.org/drawingml/2006/main" name="Papyrus History Lesson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291</Words>
  <Application>Microsoft Office PowerPoint</Application>
  <PresentationFormat>Apresentação na tela (16:9)</PresentationFormat>
  <Paragraphs>56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Livvic Light</vt:lpstr>
      <vt:lpstr>Livvic Medium</vt:lpstr>
      <vt:lpstr>Redressed</vt:lpstr>
      <vt:lpstr>Muli</vt:lpstr>
      <vt:lpstr>Livvic</vt:lpstr>
      <vt:lpstr>Papyrus History Lesson by Slidesgo</vt:lpstr>
      <vt:lpstr>REVISÃO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REVISÃO</dc:title>
  <dc:creator>User</dc:creator>
  <cp:lastModifiedBy>User</cp:lastModifiedBy>
  <cp:revision>7</cp:revision>
  <dcterms:modified xsi:type="dcterms:W3CDTF">2022-05-04T14:23:01Z</dcterms:modified>
</cp:coreProperties>
</file>